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0.7407407407407407</c:v>
                </c:pt>
                <c:pt idx="1">
                  <c:v>0.25925925925925924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0.8695652173913043</c:v>
                </c:pt>
                <c:pt idx="1">
                  <c:v>0.9130434782608695</c:v>
                </c:pt>
                <c:pt idx="2">
                  <c:v>0.8695652173913043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0.85</c:v>
                </c:pt>
                <c:pt idx="1">
                  <c:v>0.9</c:v>
                </c:pt>
                <c:pt idx="2">
                  <c:v>0.8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</c:v>
                </c:pt>
                <c:pt idx="1">
                  <c:v>0.85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</c:v>
                </c:pt>
                <c:pt idx="1">
                  <c:v>0.15</c:v>
                </c:pt>
                <c:pt idx="2">
                  <c:v>0.1</c:v>
                </c:pt>
                <c:pt idx="3">
                  <c:v>0.05</c:v>
                </c:pt>
                <c:pt idx="4">
                  <c:v>0.05</c:v>
                </c:pt>
                <c:pt idx="5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0.3</c:v>
                </c:pt>
                <c:pt idx="1">
                  <c:v>0.0</c:v>
                </c:pt>
                <c:pt idx="2">
                  <c:v>0.0</c:v>
                </c:pt>
                <c:pt idx="3">
                  <c:v>0.05</c:v>
                </c:pt>
                <c:pt idx="4">
                  <c:v>0.05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</c:v>
                </c:pt>
                <c:pt idx="1">
                  <c:v>0.15</c:v>
                </c:pt>
                <c:pt idx="2">
                  <c:v>0.25</c:v>
                </c:pt>
                <c:pt idx="3">
                  <c:v>0.2</c:v>
                </c:pt>
                <c:pt idx="4">
                  <c:v>0.75</c:v>
                </c:pt>
                <c:pt idx="5">
                  <c:v>0.8</c:v>
                </c:pt>
                <c:pt idx="6">
                  <c:v>0.75</c:v>
                </c:pt>
                <c:pt idx="7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</c:v>
                </c:pt>
                <c:pt idx="1">
                  <c:v>0.35</c:v>
                </c:pt>
                <c:pt idx="2">
                  <c:v>0.25</c:v>
                </c:pt>
                <c:pt idx="3">
                  <c:v>0.3</c:v>
                </c:pt>
                <c:pt idx="4">
                  <c:v>0.15</c:v>
                </c:pt>
                <c:pt idx="5">
                  <c:v>0.05</c:v>
                </c:pt>
                <c:pt idx="6">
                  <c:v>0.1</c:v>
                </c:pt>
                <c:pt idx="7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0.45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0.1</c:v>
                </c:pt>
                <c:pt idx="5">
                  <c:v>0.15</c:v>
                </c:pt>
                <c:pt idx="6">
                  <c:v>0.15</c:v>
                </c:pt>
                <c:pt idx="7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0.30625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0.56125</c:v>
                </c:pt>
                <c:pt idx="1">
                  <c:v>0.228125</c:v>
                </c:pt>
                <c:pt idx="2">
                  <c:v>0.210625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Independiente de los cambios económicos o políticos del país, me siento seguro de mantener mi empleo en esta Municipalidad.</c:v>
                </c:pt>
                <c:pt idx="1">
                  <c:v>[STB] Con buen desempeño, yo me siento seguro de mantener el empleo en esta Municipalidad.</c:v>
                </c:pt>
                <c:pt idx="2">
                  <c:v>[AMF] Cuento con implementos de calidad para hacer mi trabajo.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</c:v>
                </c:pt>
                <c:pt idx="1">
                  <c:v>0.9</c:v>
                </c:pt>
                <c:pt idx="2">
                  <c:v>1.0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Tengo confianza en las personas de mi equipo.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0.8999999999999999</c:v>
                </c:pt>
                <c:pt idx="1">
                  <c:v>0.9</c:v>
                </c:pt>
                <c:pt idx="2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[COM] Las comunicaciones en esta Municipalidad son claras.</c:v>
                </c:pt>
                <c:pt idx="1">
                  <c:v>[COM] Las comunicaciones en esta Municipalidad son oportunas.</c:v>
                </c:pt>
                <c:pt idx="2">
                  <c:v>[COO] En esta Municipalidad las diferencias entre áreas de trabajo se conversan y resuelven de manera directa.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0.6</c:v>
                </c:pt>
                <c:pt idx="2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[ALS] Cuando algo no me parece bien, puedo expresar libremente mi desacuerdo.</c:v>
                </c:pt>
                <c:pt idx="1">
                  <c:v>[LID] Mi  jefatura directa es capaz de reconocer sus errores frente a otros.</c:v>
                </c:pt>
                <c:pt idx="2">
                  <c:v>[CLA] Existe un proyecto municipal que es conocido por las personas.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[APO] Las personas de esta esta Municipalidad se sienten respaldadas por ella.</c:v>
                </c:pt>
                <c:pt idx="1">
                  <c:v>[APO] Quienes trabajamos en esta Municipalidad confiamos que nuestro bienestar general es considerado en la toma de decisiones.</c:v>
                </c:pt>
                <c:pt idx="2">
                  <c:v>[PRO] En esta Municipalidad los que se desempeñan mejor en su trabajo pueden ascender a cargos de mayor responsabilidad.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0.55</c:v>
                </c:pt>
                <c:pt idx="1">
                  <c:v>0.55</c:v>
                </c:pt>
                <c:pt idx="2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En mi equipo de trabajo hay un trato justo para todos, sin favoritismos.</c:v>
                </c:pt>
                <c:pt idx="1">
                  <c:v>[REC] Los reconocimientos en mi equipo de trabajo se entregan por hacer un buen trabajo, no por favoritismos.</c:v>
                </c:pt>
                <c:pt idx="2">
                  <c:v>[REC] Los reconocimientos que se otorgan son entregados de forma justa.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0.55</c:v>
                </c:pt>
                <c:pt idx="1">
                  <c:v>0.6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0.82</c:v>
                </c:pt>
                <c:pt idx="1">
                  <c:v>0.2125</c:v>
                </c:pt>
                <c:pt idx="2">
                  <c:v>0.625</c:v>
                </c:pt>
                <c:pt idx="3">
                  <c:v>0.5875</c:v>
                </c:pt>
                <c:pt idx="4">
                  <c:v>0.1375</c:v>
                </c:pt>
                <c:pt idx="5">
                  <c:v>0.55</c:v>
                </c:pt>
                <c:pt idx="6">
                  <c:v>0.5583333333333333</c:v>
                </c:pt>
                <c:pt idx="7">
                  <c:v>0.8375</c:v>
                </c:pt>
                <c:pt idx="8">
                  <c:v>0.4</c:v>
                </c:pt>
                <c:pt idx="9">
                  <c:v>0.7875</c:v>
                </c:pt>
                <c:pt idx="10">
                  <c:v>0.65</c:v>
                </c:pt>
                <c:pt idx="11">
                  <c:v>0.6</c:v>
                </c:pt>
                <c:pt idx="12">
                  <c:v>0.7333333333333333</c:v>
                </c:pt>
                <c:pt idx="13">
                  <c:v>0.65</c:v>
                </c:pt>
                <c:pt idx="14">
                  <c:v>0.3</c:v>
                </c:pt>
                <c:pt idx="15">
                  <c:v>0.65</c:v>
                </c:pt>
                <c:pt idx="16">
                  <c:v>0.775</c:v>
                </c:pt>
                <c:pt idx="17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0.56125</c:v>
                </c:pt>
                <c:pt idx="1">
                  <c:v>0.228125</c:v>
                </c:pt>
                <c:pt idx="2">
                  <c:v>0.210625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</c:v>
                </c:pt>
                <c:pt idx="1">
                  <c:v>0.1923913043478261</c:v>
                </c:pt>
                <c:pt idx="2">
                  <c:v>0.2076086956521739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0.56125</c:v>
                </c:pt>
                <c:pt idx="1">
                  <c:v>0.228125</c:v>
                </c:pt>
                <c:pt idx="2">
                  <c:v>0.210625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0.82</c:v>
                </c:pt>
                <c:pt idx="1">
                  <c:v>0.2125</c:v>
                </c:pt>
                <c:pt idx="2">
                  <c:v>0.625</c:v>
                </c:pt>
                <c:pt idx="3">
                  <c:v>0.5875</c:v>
                </c:pt>
                <c:pt idx="4">
                  <c:v>0.1375</c:v>
                </c:pt>
                <c:pt idx="5">
                  <c:v>0.55</c:v>
                </c:pt>
                <c:pt idx="6">
                  <c:v>0.5583333333333333</c:v>
                </c:pt>
                <c:pt idx="7">
                  <c:v>0.8375</c:v>
                </c:pt>
                <c:pt idx="8">
                  <c:v>0.4</c:v>
                </c:pt>
                <c:pt idx="9">
                  <c:v>0.7875</c:v>
                </c:pt>
                <c:pt idx="10">
                  <c:v>0.65</c:v>
                </c:pt>
                <c:pt idx="11">
                  <c:v>0.6</c:v>
                </c:pt>
                <c:pt idx="12">
                  <c:v>0.7333333333333333</c:v>
                </c:pt>
                <c:pt idx="13">
                  <c:v>0.65</c:v>
                </c:pt>
                <c:pt idx="14">
                  <c:v>0.3</c:v>
                </c:pt>
                <c:pt idx="15">
                  <c:v>0.65</c:v>
                </c:pt>
                <c:pt idx="16">
                  <c:v>0.775</c:v>
                </c:pt>
                <c:pt idx="17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0.56125</c:v>
                </c:pt>
                <c:pt idx="1">
                  <c:v>0.56125</c:v>
                </c:pt>
                <c:pt idx="2">
                  <c:v>0.56125</c:v>
                </c:pt>
                <c:pt idx="3">
                  <c:v>0.56125</c:v>
                </c:pt>
                <c:pt idx="4">
                  <c:v>0.56125</c:v>
                </c:pt>
                <c:pt idx="5">
                  <c:v>0.56125</c:v>
                </c:pt>
                <c:pt idx="6">
                  <c:v>0.56125</c:v>
                </c:pt>
                <c:pt idx="7">
                  <c:v>0.56125</c:v>
                </c:pt>
                <c:pt idx="8">
                  <c:v>0.56125</c:v>
                </c:pt>
                <c:pt idx="9">
                  <c:v>0.56125</c:v>
                </c:pt>
                <c:pt idx="10">
                  <c:v>0.56125</c:v>
                </c:pt>
                <c:pt idx="11">
                  <c:v>0.56125</c:v>
                </c:pt>
                <c:pt idx="12">
                  <c:v>0.56125</c:v>
                </c:pt>
                <c:pt idx="13">
                  <c:v>0.56125</c:v>
                </c:pt>
                <c:pt idx="14">
                  <c:v>0.56125</c:v>
                </c:pt>
                <c:pt idx="15">
                  <c:v>0.56125</c:v>
                </c:pt>
                <c:pt idx="16">
                  <c:v>0.56125</c:v>
                </c:pt>
                <c:pt idx="17">
                  <c:v>0.56125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0.82</c:v>
                </c:pt>
                <c:pt idx="1">
                  <c:v>0.2125</c:v>
                </c:pt>
                <c:pt idx="2">
                  <c:v>0.625</c:v>
                </c:pt>
                <c:pt idx="3">
                  <c:v>0.5875</c:v>
                </c:pt>
                <c:pt idx="4">
                  <c:v>0.1375</c:v>
                </c:pt>
                <c:pt idx="5">
                  <c:v>0.55</c:v>
                </c:pt>
                <c:pt idx="6">
                  <c:v>0.5583333333333333</c:v>
                </c:pt>
                <c:pt idx="7">
                  <c:v>0.8375</c:v>
                </c:pt>
                <c:pt idx="8">
                  <c:v>0.4</c:v>
                </c:pt>
                <c:pt idx="9">
                  <c:v>0.7875</c:v>
                </c:pt>
                <c:pt idx="10">
                  <c:v>0.65</c:v>
                </c:pt>
                <c:pt idx="11">
                  <c:v>0.6</c:v>
                </c:pt>
                <c:pt idx="12">
                  <c:v>0.7333333333333333</c:v>
                </c:pt>
                <c:pt idx="13">
                  <c:v>0.65</c:v>
                </c:pt>
                <c:pt idx="14">
                  <c:v>0.3</c:v>
                </c:pt>
                <c:pt idx="15">
                  <c:v>0.65</c:v>
                </c:pt>
                <c:pt idx="16">
                  <c:v>0.775</c:v>
                </c:pt>
                <c:pt idx="17">
                  <c:v>0.25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0.12</c:v>
                </c:pt>
                <c:pt idx="1">
                  <c:v>0.325</c:v>
                </c:pt>
                <c:pt idx="2">
                  <c:v>0.2875</c:v>
                </c:pt>
                <c:pt idx="3">
                  <c:v>0.2625</c:v>
                </c:pt>
                <c:pt idx="4">
                  <c:v>0.425</c:v>
                </c:pt>
                <c:pt idx="5">
                  <c:v>0.3625</c:v>
                </c:pt>
                <c:pt idx="6">
                  <c:v>0.18333333333333332</c:v>
                </c:pt>
                <c:pt idx="7">
                  <c:v>0.1375</c:v>
                </c:pt>
                <c:pt idx="8">
                  <c:v>0.25</c:v>
                </c:pt>
                <c:pt idx="9">
                  <c:v>0.125</c:v>
                </c:pt>
                <c:pt idx="10">
                  <c:v>0.225</c:v>
                </c:pt>
                <c:pt idx="11">
                  <c:v>0.2</c:v>
                </c:pt>
                <c:pt idx="12">
                  <c:v>0.23333333333333334</c:v>
                </c:pt>
                <c:pt idx="13">
                  <c:v>0.2125</c:v>
                </c:pt>
                <c:pt idx="14">
                  <c:v>0.21</c:v>
                </c:pt>
                <c:pt idx="15">
                  <c:v>0.2111111111111111</c:v>
                </c:pt>
                <c:pt idx="16">
                  <c:v>0.125</c:v>
                </c:pt>
                <c:pt idx="17">
                  <c:v>0.27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0.06</c:v>
                </c:pt>
                <c:pt idx="1">
                  <c:v>0.4625</c:v>
                </c:pt>
                <c:pt idx="2">
                  <c:v>0.0875</c:v>
                </c:pt>
                <c:pt idx="3">
                  <c:v>0.15</c:v>
                </c:pt>
                <c:pt idx="4">
                  <c:v>0.4375</c:v>
                </c:pt>
                <c:pt idx="5">
                  <c:v>0.0875</c:v>
                </c:pt>
                <c:pt idx="6">
                  <c:v>0.25833333333333336</c:v>
                </c:pt>
                <c:pt idx="7">
                  <c:v>0.025</c:v>
                </c:pt>
                <c:pt idx="8">
                  <c:v>0.35</c:v>
                </c:pt>
                <c:pt idx="9">
                  <c:v>0.0875</c:v>
                </c:pt>
                <c:pt idx="10">
                  <c:v>0.125</c:v>
                </c:pt>
                <c:pt idx="11">
                  <c:v>0.2</c:v>
                </c:pt>
                <c:pt idx="12">
                  <c:v>0.03333333333333333</c:v>
                </c:pt>
                <c:pt idx="13">
                  <c:v>0.1375</c:v>
                </c:pt>
                <c:pt idx="14">
                  <c:v>0.49</c:v>
                </c:pt>
                <c:pt idx="15">
                  <c:v>0.1388888888888889</c:v>
                </c:pt>
                <c:pt idx="16">
                  <c:v>0.1</c:v>
                </c:pt>
                <c:pt idx="17">
                  <c:v>0.48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0.82</c:v>
                </c:pt>
                <c:pt idx="1">
                  <c:v>0.2125</c:v>
                </c:pt>
                <c:pt idx="2">
                  <c:v>0.625</c:v>
                </c:pt>
                <c:pt idx="3">
                  <c:v>0.5875</c:v>
                </c:pt>
                <c:pt idx="4">
                  <c:v>0.1375</c:v>
                </c:pt>
                <c:pt idx="5">
                  <c:v>0.55</c:v>
                </c:pt>
                <c:pt idx="6">
                  <c:v>0.5583333333333333</c:v>
                </c:pt>
                <c:pt idx="7">
                  <c:v>0.8375</c:v>
                </c:pt>
                <c:pt idx="8">
                  <c:v>0.4</c:v>
                </c:pt>
                <c:pt idx="9">
                  <c:v>0.7875</c:v>
                </c:pt>
                <c:pt idx="10">
                  <c:v>0.65</c:v>
                </c:pt>
                <c:pt idx="11">
                  <c:v>0.6</c:v>
                </c:pt>
                <c:pt idx="12">
                  <c:v>0.7333333333333333</c:v>
                </c:pt>
                <c:pt idx="13">
                  <c:v>0.65</c:v>
                </c:pt>
                <c:pt idx="14">
                  <c:v>0.3</c:v>
                </c:pt>
                <c:pt idx="15">
                  <c:v>0.65</c:v>
                </c:pt>
                <c:pt idx="16">
                  <c:v>0.775</c:v>
                </c:pt>
                <c:pt idx="17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1er Juzgado de Policía Local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0.6521739130434783</c:v>
                </c:pt>
                <c:pt idx="1">
                  <c:v>0.43478260869565216</c:v>
                </c:pt>
                <c:pt idx="2">
                  <c:v>0.6195652173913043</c:v>
                </c:pt>
                <c:pt idx="3">
                  <c:v>0.358695652173913</c:v>
                </c:pt>
                <c:pt idx="4">
                  <c:v>0.3804347826086957</c:v>
                </c:pt>
                <c:pt idx="5">
                  <c:v>0.5869565217391305</c:v>
                </c:pt>
                <c:pt idx="6">
                  <c:v>0.7536231884057971</c:v>
                </c:pt>
                <c:pt idx="7">
                  <c:v>0.9239130434782609</c:v>
                </c:pt>
                <c:pt idx="8">
                  <c:v>0.31521739130434784</c:v>
                </c:pt>
                <c:pt idx="9">
                  <c:v>0.8260869565217391</c:v>
                </c:pt>
                <c:pt idx="10">
                  <c:v>0.5869565217391305</c:v>
                </c:pt>
                <c:pt idx="11">
                  <c:v>0.6811594202898551</c:v>
                </c:pt>
                <c:pt idx="12">
                  <c:v>0.9130434782608695</c:v>
                </c:pt>
                <c:pt idx="13">
                  <c:v>0.532608695652174</c:v>
                </c:pt>
                <c:pt idx="14">
                  <c:v>0.43478260869565216</c:v>
                </c:pt>
                <c:pt idx="15">
                  <c:v>0.6956521739130435</c:v>
                </c:pt>
                <c:pt idx="16">
                  <c:v>0.8478260869565217</c:v>
                </c:pt>
                <c:pt idx="17">
                  <c:v>0.26956521739130435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0.82</c:v>
                </c:pt>
                <c:pt idx="1">
                  <c:v>0.2125</c:v>
                </c:pt>
                <c:pt idx="2">
                  <c:v>0.625</c:v>
                </c:pt>
                <c:pt idx="3">
                  <c:v>0.5875</c:v>
                </c:pt>
                <c:pt idx="4">
                  <c:v>0.1375</c:v>
                </c:pt>
                <c:pt idx="5">
                  <c:v>0.55</c:v>
                </c:pt>
                <c:pt idx="6">
                  <c:v>0.5583333333333333</c:v>
                </c:pt>
                <c:pt idx="7">
                  <c:v>0.8375</c:v>
                </c:pt>
                <c:pt idx="8">
                  <c:v>0.4</c:v>
                </c:pt>
                <c:pt idx="9">
                  <c:v>0.7875</c:v>
                </c:pt>
                <c:pt idx="10">
                  <c:v>0.65</c:v>
                </c:pt>
                <c:pt idx="11">
                  <c:v>0.6</c:v>
                </c:pt>
                <c:pt idx="12">
                  <c:v>0.7333333333333333</c:v>
                </c:pt>
                <c:pt idx="13">
                  <c:v>0.65</c:v>
                </c:pt>
                <c:pt idx="14">
                  <c:v>0.3</c:v>
                </c:pt>
                <c:pt idx="15">
                  <c:v>0.65</c:v>
                </c:pt>
                <c:pt idx="16">
                  <c:v>0.775</c:v>
                </c:pt>
                <c:pt idx="17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1er Juzgado de Policía Local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20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27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1er Juzgado de Policía Local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1er Juzgado de Policía Local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1er Juzgado de Policía Local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1er Juzgado de Policía Local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1er Juzgado de Policía Local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(56%)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85%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90%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80%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82%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Se sienten tranquilas respecto a su estabilidad laboral.</a:t>
            </a:r>
          </a:p>
          <a:p>
            <a:r>
              <a:t>Consideran que con buen desempeño se pueden proyectar en su trabajo.</a:t>
            </a:r>
          </a:p>
          <a:p>
            <a:r>
              <a:t>Piensan que hay mayor estabilidad que en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tener espacios adecuados de trabajo.</a:t>
            </a:r>
          </a:p>
          <a:p>
            <a:r>
              <a:t>Consideran que los puestos de trabajo permiten concentrarse en las tareas.</a:t>
            </a:r>
          </a:p>
          <a:p>
            <a:r>
              <a:t>Piensan que hay atención a la prevención de riesgos y accidentes.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Estabilidad laboral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84%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Reconocimiento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habría un trato diferenciado, con eventuales favoritismos.</a:t>
            </a:r>
          </a:p>
          <a:p>
            <a:r>
              <a:t>Consideran que la aplicación de procedimientos y normas, o la toma de decisiones que realizan las jefaturas, no sería igual para todos.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no existirían buenas prácticas de reconocimiento, o bien, este se entregaría de manera poco justa.</a:t>
            </a:r>
          </a:p>
          <a:p>
            <a:r>
              <a:t>Consideran que no existiría una genuina preocupación para que las personas se sientan consideradas.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Equidad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49%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1er Juzgado de Policía Local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